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ELA Networking:</a:t>
            </a:r>
            <a:br>
              <a:rPr lang="en-US" dirty="0" smtClean="0"/>
            </a:br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30,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HS ELA Networking!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Please sign in, take an item from the basket on the sign-in table, and sit at the table with the matching item.</a:t>
            </a:r>
          </a:p>
          <a:p>
            <a:pPr marL="0" indent="0">
              <a:buNone/>
            </a:pPr>
            <a:r>
              <a:rPr lang="en-US" sz="3600" dirty="0" smtClean="0"/>
              <a:t>Internet: CLIU Public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Wiki: http://cliu21cng.wikispaces.com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4566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Introductions around the table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PDE Updates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A Closer Look at Argumentative Writing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Quality Multiple Choice Items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Collaboration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Until Next Time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172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PA Core Resources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Keystones PBA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Evaluators needed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SAS Portal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CLIU – separate work group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Changes Grades 3 – 8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311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at Argumentative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What do the standards say?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CCSS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PA Core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Teachable argument skills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What is the difference between ‘argumentative’ and ‘persuasive’ writing?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Professional Reading: arguments &amp; credible sources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52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Multiple Choice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Why is it important to use multiple choice items?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Why should we be aware of what makes a quality multiple choice item?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Guidelines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8273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Across and within districts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Goals for this year: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Increase number of resources on the wiki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Broaden sharing of our sessions back in the districts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400" dirty="0" smtClean="0"/>
              <a:t>Mini-sessions led by YOU!</a:t>
            </a:r>
          </a:p>
        </p:txBody>
      </p:sp>
    </p:spTree>
    <p:extLst>
      <p:ext uri="{BB962C8B-B14F-4D97-AF65-F5344CB8AC3E}">
        <p14:creationId xmlns:p14="http://schemas.microsoft.com/office/powerpoint/2010/main" val="12616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Next Time: March 31,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Share back in your districts.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Let me know what you want to learn/hear about in these sessions.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Volunteer to lead a mini-session (1 hour).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Evaluation </a:t>
            </a:r>
            <a:r>
              <a:rPr lang="en-US" sz="3600" smtClean="0"/>
              <a:t>for today.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5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</TotalTime>
  <Words>228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Wingdings</vt:lpstr>
      <vt:lpstr>Retrospect</vt:lpstr>
      <vt:lpstr>ELA Networking: High School</vt:lpstr>
      <vt:lpstr>Welcome to HS ELA Networking!</vt:lpstr>
      <vt:lpstr>Agenda </vt:lpstr>
      <vt:lpstr>PDE Update</vt:lpstr>
      <vt:lpstr>A Closer Look at Argumentative Writing</vt:lpstr>
      <vt:lpstr>Quality Multiple Choice Items</vt:lpstr>
      <vt:lpstr>Collaboration</vt:lpstr>
      <vt:lpstr>Until Next Time: March 31, 2015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 Networking: High School</dc:title>
  <dc:creator>Cathy Enders</dc:creator>
  <cp:lastModifiedBy>Cathy Enders</cp:lastModifiedBy>
  <cp:revision>5</cp:revision>
  <dcterms:created xsi:type="dcterms:W3CDTF">2014-09-29T19:51:34Z</dcterms:created>
  <dcterms:modified xsi:type="dcterms:W3CDTF">2014-09-29T20:41:18Z</dcterms:modified>
</cp:coreProperties>
</file>